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75" r:id="rId2"/>
    <p:sldId id="388" r:id="rId3"/>
    <p:sldId id="302" r:id="rId4"/>
    <p:sldId id="384" r:id="rId5"/>
    <p:sldId id="383" r:id="rId6"/>
    <p:sldId id="386" r:id="rId7"/>
    <p:sldId id="389" r:id="rId8"/>
    <p:sldId id="396" r:id="rId9"/>
    <p:sldId id="391" r:id="rId10"/>
    <p:sldId id="397" r:id="rId11"/>
    <p:sldId id="393" r:id="rId12"/>
    <p:sldId id="394" r:id="rId13"/>
    <p:sldId id="395" r:id="rId14"/>
    <p:sldId id="392" r:id="rId15"/>
    <p:sldId id="390" r:id="rId16"/>
    <p:sldId id="301" r:id="rId17"/>
    <p:sldId id="398" r:id="rId18"/>
    <p:sldId id="399" r:id="rId19"/>
    <p:sldId id="40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9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8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90" autoAdjust="0"/>
  </p:normalViewPr>
  <p:slideViewPr>
    <p:cSldViewPr showGuides="1">
      <p:cViewPr>
        <p:scale>
          <a:sx n="62" d="100"/>
          <a:sy n="62" d="100"/>
        </p:scale>
        <p:origin x="1424" y="36"/>
      </p:cViewPr>
      <p:guideLst>
        <p:guide orient="horz" pos="2160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-2904" y="-102"/>
      </p:cViewPr>
      <p:guideLst>
        <p:guide orient="horz" pos="2880"/>
        <p:guide pos="218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 KANNAN" userId="97415237c8f0b690" providerId="LiveId" clId="{8F73ACD8-BA2F-4451-AA58-93E3432758E8}"/>
    <pc:docChg chg="modSld">
      <pc:chgData name="SRI KANNAN" userId="97415237c8f0b690" providerId="LiveId" clId="{8F73ACD8-BA2F-4451-AA58-93E3432758E8}" dt="2025-10-29T08:50:59.613" v="4" actId="20577"/>
      <pc:docMkLst>
        <pc:docMk/>
      </pc:docMkLst>
      <pc:sldChg chg="modSp mod">
        <pc:chgData name="SRI KANNAN" userId="97415237c8f0b690" providerId="LiveId" clId="{8F73ACD8-BA2F-4451-AA58-93E3432758E8}" dt="2025-10-29T08:50:59.613" v="4" actId="20577"/>
        <pc:sldMkLst>
          <pc:docMk/>
          <pc:sldMk cId="4127900061" sldId="400"/>
        </pc:sldMkLst>
        <pc:spChg chg="mod">
          <ac:chgData name="SRI KANNAN" userId="97415237c8f0b690" providerId="LiveId" clId="{8F73ACD8-BA2F-4451-AA58-93E3432758E8}" dt="2025-10-29T08:50:59.613" v="4" actId="20577"/>
          <ac:spMkLst>
            <pc:docMk/>
            <pc:sldMk cId="4127900061" sldId="400"/>
            <ac:spMk id="8" creationId="{C319AC58-CF70-6E75-A3D1-3FF2140F6FE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72FC0-3A6E-4FDF-98C7-05D53ADA3185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15A7B-879F-45B5-9291-0F55AE53D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23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F44B48-72A2-4A15-9A9B-0DA2BF7C6B02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38FA3-189B-4AA8-9E46-1FED810FB6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169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38FA3-189B-4AA8-9E46-1FED810FB611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238FA3-189B-4AA8-9E46-1FED810FB611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02EBB-E316-4B5E-A656-0361DF84DE73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2A8C1-C10C-4CBA-933B-BD5BDBD9FA05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3DF7-42BF-4070-BB7E-5550FD88F8CA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</p:spPr>
        <p:txBody>
          <a:bodyPr/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D80B8BBF-2578-4A02-84A0-F859FE2B52EF}" type="datetime3">
              <a:rPr lang="en-US" smtClean="0"/>
              <a:t>29 October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/>
              <a:t>School of Computing - CSE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fld id="{C0EC1BDC-9B67-430D-970A-E36C7517514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AD18D-9F60-4B5A-B6C4-251CE266DFB7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5447E-C9F9-41E4-8DC0-6CF111CD0B9F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681-F944-4D67-A7E3-EA085CBAA853}" type="datetime3">
              <a:rPr lang="en-US" smtClean="0"/>
              <a:t>29 October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24FA3-AE56-444B-B13E-4E79C9F6910A}" type="datetime3">
              <a:rPr lang="en-US" smtClean="0"/>
              <a:t>29 October 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F6DF3-3DD8-4158-8507-1195DBA503DF}" type="datetime3">
              <a:rPr lang="en-US" smtClean="0"/>
              <a:t>29 October 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85DD7-9309-46D7-8C2C-B8FA98F435DA}" type="datetime3">
              <a:rPr lang="en-US" smtClean="0"/>
              <a:t>29 October 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83A21-63C9-40CE-A676-AF4D8CEE2EB5}" type="datetime3">
              <a:rPr lang="en-US" smtClean="0"/>
              <a:t>29 October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0B833-2D70-4165-843F-959D1820158C}" type="datetime3">
              <a:rPr lang="en-US" smtClean="0"/>
              <a:t>29 October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8940" y="2286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2FBD6-F193-49AF-ABE4-EE52BC22468D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8076C-CE04-4A00-BFAA-A90EA835585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298940" y="177143"/>
            <a:ext cx="8610600" cy="6553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8940" y="1219200"/>
            <a:ext cx="8610600" cy="1588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508143" y="2972481"/>
            <a:ext cx="8229600" cy="913038"/>
          </a:xfrm>
        </p:spPr>
        <p:txBody>
          <a:bodyPr anchor="ctr" anchorCtr="0">
            <a:noAutofit/>
          </a:bodyPr>
          <a:lstStyle/>
          <a:p>
            <a:r>
              <a:rPr lang="en-US" sz="3600" b="1" dirty="0" err="1">
                <a:solidFill>
                  <a:schemeClr val="tx1"/>
                </a:solidFill>
                <a:latin typeface="+mj-lt"/>
              </a:rPr>
              <a:t>Fonicy</a:t>
            </a:r>
            <a:r>
              <a:rPr lang="en-US" sz="3600" b="1" dirty="0">
                <a:solidFill>
                  <a:schemeClr val="tx1"/>
                </a:solidFill>
                <a:latin typeface="+mj-lt"/>
              </a:rPr>
              <a:t> – Architect, Builder &amp; Construction Services</a:t>
            </a:r>
            <a:endParaRPr lang="en-IN" sz="36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effectLst>
            <a:outerShdw blurRad="50800" dist="50800" dir="5400000" algn="ctr" rotWithShape="0">
              <a:schemeClr val="bg1"/>
            </a:outerShdw>
          </a:effectLst>
        </p:spPr>
        <p:txBody>
          <a:bodyPr/>
          <a:lstStyle/>
          <a:p>
            <a:fld id="{8E548395-006C-4296-AD7C-C8041FFF4B18}" type="datetime3">
              <a:rPr lang="en-US" smtClean="0"/>
              <a:t>29 October 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Computing - CSE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C1BDC-9B67-430D-970A-E36C75175141}" type="slidenum">
              <a:rPr lang="en-US" smtClean="0"/>
              <a:t>1</a:t>
            </a:fld>
            <a:endParaRPr lang="en-US"/>
          </a:p>
        </p:txBody>
      </p:sp>
      <p:pic>
        <p:nvPicPr>
          <p:cNvPr id="3" name="image2.jpe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4800" y="152400"/>
            <a:ext cx="8610600" cy="1696686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CC6627-DAD5-A43D-6549-60F50836BD44}"/>
              </a:ext>
            </a:extLst>
          </p:cNvPr>
          <p:cNvSpPr txBox="1"/>
          <p:nvPr/>
        </p:nvSpPr>
        <p:spPr>
          <a:xfrm>
            <a:off x="6164090" y="5562600"/>
            <a:ext cx="257365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b="1" dirty="0"/>
          </a:p>
          <a:p>
            <a:r>
              <a:rPr lang="en-US" dirty="0"/>
              <a:t>R. Sri Kannan – 43110705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6FD17B-6F41-73E0-DA3C-D8566259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85DD7-9309-46D7-8C2C-B8FA98F435DA}" type="datetime3">
              <a:rPr lang="en-US" smtClean="0"/>
              <a:t>29 October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7BE82C-5304-57FE-C800-5F5E0502A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DF250F-E0C8-5FA9-112D-94463E9CB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10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2DF93B-C440-E0E3-F9CA-8B23EE51C537}"/>
              </a:ext>
            </a:extLst>
          </p:cNvPr>
          <p:cNvSpPr txBox="1"/>
          <p:nvPr/>
        </p:nvSpPr>
        <p:spPr>
          <a:xfrm>
            <a:off x="361950" y="408358"/>
            <a:ext cx="842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/>
              <a:t>               </a:t>
            </a:r>
            <a:r>
              <a:rPr lang="en-US" sz="3600" b="1" dirty="0"/>
              <a:t>HARDWARE REQUIREMENTS</a:t>
            </a:r>
            <a:endParaRPr lang="en-IN" sz="3600" b="1" dirty="0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2D44C8FE-30F8-3124-BA58-F26125AE8D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71500" y="1371600"/>
            <a:ext cx="8000999" cy="37286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Processor: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Intel Core i5 or above.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RAM: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Minimum of 8 GB for efficient processing.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Hard Disk: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256 GB SSD or higher for faster read/write operations.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Full HD (1080p) resolution for better visualization.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Internet Connection: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Stable broadband required for testing and deployment.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Peripherals: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Standard keyboard, mouse, and monitor setup for development use.</a:t>
            </a:r>
          </a:p>
        </p:txBody>
      </p:sp>
    </p:spTree>
    <p:extLst>
      <p:ext uri="{BB962C8B-B14F-4D97-AF65-F5344CB8AC3E}">
        <p14:creationId xmlns:p14="http://schemas.microsoft.com/office/powerpoint/2010/main" val="2108563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920C4-FCFC-D33E-44DD-843A0C5CF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IN" sz="4000" b="1" dirty="0"/>
              <a:t> </a:t>
            </a:r>
            <a:r>
              <a:rPr lang="en-US" sz="4000" b="1" dirty="0"/>
              <a:t>SOFTWARE REQUIREMENTS</a:t>
            </a:r>
            <a:br>
              <a:rPr lang="en-IN" dirty="0"/>
            </a:b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1DB50E-EE49-B570-DB08-11070069A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F6DF3-3DD8-4158-8507-1195DBA503DF}" type="datetime3">
              <a:rPr lang="en-US" smtClean="0"/>
              <a:t>29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10BAE9-5656-456D-709B-D094338E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BA151-BDB3-6544-24D9-9E8653DFA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11</a:t>
            </a:fld>
            <a:endParaRPr 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B3D0A3B0-6E63-7485-3C86-6DCB8DC8B68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3400" y="1287156"/>
            <a:ext cx="8077200" cy="5113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Operating System: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Windows, macOS, or Linux (any modern version).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Programming Language: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Java 17 for backend development.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 Technologies: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HTML, CSS, JavaScript, and Font Awesome for UI design.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Build Tool: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Apache Maven for project build and dependency management.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 (Integrated Development Environment):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IntelliJ IDEA or Eclipse for coding and debugging.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Optional Tools: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Node.js for managing frontend build tools or extensions.</a:t>
            </a:r>
          </a:p>
        </p:txBody>
      </p:sp>
    </p:spTree>
    <p:extLst>
      <p:ext uri="{BB962C8B-B14F-4D97-AF65-F5344CB8AC3E}">
        <p14:creationId xmlns:p14="http://schemas.microsoft.com/office/powerpoint/2010/main" val="852572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B80A318-F7BF-ED4E-5BBC-67E8A2B56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7013"/>
            <a:ext cx="8229600" cy="1143000"/>
          </a:xfrm>
        </p:spPr>
        <p:txBody>
          <a:bodyPr>
            <a:normAutofit/>
          </a:bodyPr>
          <a:lstStyle/>
          <a:p>
            <a:r>
              <a:rPr lang="en-IN" sz="3600" b="1" dirty="0"/>
              <a:t>MODULE</a:t>
            </a:r>
            <a:endParaRPr lang="en-IN" sz="3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CE9C30-9A24-E9E7-4915-F3110A776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F6DF3-3DD8-4158-8507-1195DBA503DF}" type="datetime3">
              <a:rPr lang="en-US" smtClean="0"/>
              <a:t>29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54852-44C4-6354-96C9-DDC9A19A2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07C7A-1962-6951-6405-7723DFAF5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12</a:t>
            </a:fld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179067-D45D-5FFD-8BED-BB1C0604D7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5300" y="1279522"/>
            <a:ext cx="8153400" cy="5113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Home Module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Displays an overview of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Fonicy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its tagline, and navigation links to all main sections.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Services Module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Lists and explains the major services offered such as Construction, Building Modeling, Pre-Construction, and Management.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Projects Module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Showcases completed and ongoing projects with descriptions and visuals.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Testimonials Module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Displays reviews and ratings from previous clients to build trust.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Contact / Feedback Module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Allows users to send inquiries, feedback, or contact the service provider directly.</a:t>
            </a:r>
          </a:p>
        </p:txBody>
      </p:sp>
    </p:spTree>
    <p:extLst>
      <p:ext uri="{BB962C8B-B14F-4D97-AF65-F5344CB8AC3E}">
        <p14:creationId xmlns:p14="http://schemas.microsoft.com/office/powerpoint/2010/main" val="1194705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B052A6D-A51F-7C76-EB8A-4C5462EB5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7013"/>
            <a:ext cx="8229600" cy="1143000"/>
          </a:xfrm>
        </p:spPr>
        <p:txBody>
          <a:bodyPr>
            <a:normAutofit/>
          </a:bodyPr>
          <a:lstStyle/>
          <a:p>
            <a:r>
              <a:rPr lang="en-IN" sz="3600" b="1" dirty="0"/>
              <a:t>MODULE DESCRIPTION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F8B9F-B947-121C-0F8B-9C0BA1F70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AD18D-9F60-4B5A-B6C4-251CE266DFB7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F9210-3DC6-8132-E980-828619110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2F7E1-C455-DD27-4544-E84311FF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13</a:t>
            </a:fld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DEDCF0A-EA0C-A5D8-4121-8A98583EDCF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1370013"/>
            <a:ext cx="8229600" cy="4190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Home Module:</a:t>
            </a:r>
            <a:r>
              <a:rPr lang="en-US" altLang="en-US" sz="2000" dirty="0"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Acts as the entry point of the website. It presents the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Fonicy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tagline, an overview of the company, and easy navigation to all major sections. It ensures a clean, professional first impression for users.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Services Module:</a:t>
            </a:r>
            <a:r>
              <a:rPr lang="en-US" altLang="en-US" sz="2000" dirty="0"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Displays the core services offered by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Fonicy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including Construction Services, Building Modeling, Pre-Construction, and Management. Each service includes short descriptions and relevant icons for better understanding.</a:t>
            </a:r>
          </a:p>
        </p:txBody>
      </p:sp>
    </p:spTree>
    <p:extLst>
      <p:ext uri="{BB962C8B-B14F-4D97-AF65-F5344CB8AC3E}">
        <p14:creationId xmlns:p14="http://schemas.microsoft.com/office/powerpoint/2010/main" val="1595291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A98131-DB7D-F4B6-258E-95DC69243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8935"/>
            <a:ext cx="8229600" cy="1143000"/>
          </a:xfrm>
        </p:spPr>
        <p:txBody>
          <a:bodyPr>
            <a:normAutofit/>
          </a:bodyPr>
          <a:lstStyle/>
          <a:p>
            <a:r>
              <a:rPr lang="en-IN" sz="3600" b="1" dirty="0"/>
              <a:t>MODULE DESCRIPTION(cont..)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64C74C-F27C-79A5-71C9-05BA2F342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85DD7-9309-46D7-8C2C-B8FA98F435DA}" type="datetime3">
              <a:rPr lang="en-US" smtClean="0"/>
              <a:t>29 October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E2D31-FF4E-B079-898C-32AB3D07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2E72F-336C-2A62-D700-DEB9FF12F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14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649FB63-9E0F-58E8-ECC6-8B1C930D20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85960"/>
            <a:ext cx="8229600" cy="5120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 startAt="3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Projects Module:</a:t>
            </a:r>
            <a:r>
              <a:rPr lang="en-US" altLang="en-US" sz="2000" dirty="0"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Highlights the completed and ongoing projects with images, descriptions, and project details. It helps clients evaluate the company’s experience and quality of work.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 startAt="3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 startAt="4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Testimonials Module:</a:t>
            </a:r>
            <a:r>
              <a:rPr lang="en-US" altLang="en-US" sz="2000" b="1" dirty="0"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Shows feedback and ratings provided by past clients. This section helps in establishing brand credibility and increases new client trust.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 startAt="4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 startAt="4"/>
              <a:tabLst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Contact / Feedback Module</a:t>
            </a:r>
            <a:r>
              <a:rPr lang="en-US" sz="2000" b="1" dirty="0"/>
              <a:t>: </a:t>
            </a:r>
            <a:r>
              <a:rPr lang="en-US" sz="2000" dirty="0"/>
              <a:t>Provides an interactive form through which clients can send inquiries, feedback, or requests for consultation. It improves communication between clients and the company.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438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007058-466F-D1E6-7767-ED5D32379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A4D4-30E7-46B4-A52F-7940EC2AB048}" type="datetime3">
              <a:rPr lang="en-US" smtClean="0"/>
              <a:t>29 October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7245C7-2C1F-60E0-2C78-6CA64998C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9217E-836F-6432-494E-376C8B676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7E5A5B-0E35-489E-C2F8-8440DADE9AC3}"/>
              </a:ext>
            </a:extLst>
          </p:cNvPr>
          <p:cNvSpPr txBox="1"/>
          <p:nvPr/>
        </p:nvSpPr>
        <p:spPr>
          <a:xfrm>
            <a:off x="342900" y="304800"/>
            <a:ext cx="8458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/>
              <a:t>			</a:t>
            </a:r>
            <a:r>
              <a:rPr lang="en-IN" sz="3600" b="1" dirty="0">
                <a:latin typeface="+mj-lt"/>
              </a:rPr>
              <a:t>SCREENSHOTS</a:t>
            </a:r>
            <a:r>
              <a:rPr lang="en-IN" sz="4000" b="1" dirty="0">
                <a:latin typeface="+mj-lt"/>
              </a:rPr>
              <a:t> </a:t>
            </a:r>
            <a:endParaRPr lang="en-IN" sz="4000" dirty="0">
              <a:latin typeface="+mj-lt"/>
            </a:endParaRPr>
          </a:p>
        </p:txBody>
      </p:sp>
      <p:pic>
        <p:nvPicPr>
          <p:cNvPr id="7" name="Picture 6" descr="A website page with a construction vehicle&#10;&#10;Description automatically generated with medium confidence">
            <a:extLst>
              <a:ext uri="{FF2B5EF4-FFF2-40B4-BE49-F238E27FC236}">
                <a16:creationId xmlns:a16="http://schemas.microsoft.com/office/drawing/2014/main" id="{F34A210F-7D62-1C17-31D0-674BEBDC1B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1371600"/>
            <a:ext cx="7086600" cy="39862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7D18AB-8FDB-1B37-BFBC-DEC5C3F7C1A3}"/>
              </a:ext>
            </a:extLst>
          </p:cNvPr>
          <p:cNvSpPr txBox="1"/>
          <p:nvPr/>
        </p:nvSpPr>
        <p:spPr>
          <a:xfrm>
            <a:off x="1760306" y="5460555"/>
            <a:ext cx="5867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Fig. Home Page</a:t>
            </a:r>
          </a:p>
        </p:txBody>
      </p:sp>
    </p:spTree>
    <p:extLst>
      <p:ext uri="{BB962C8B-B14F-4D97-AF65-F5344CB8AC3E}">
        <p14:creationId xmlns:p14="http://schemas.microsoft.com/office/powerpoint/2010/main" val="1161160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50" y="5576902"/>
            <a:ext cx="7124700" cy="539994"/>
          </a:xfrm>
        </p:spPr>
        <p:txBody>
          <a:bodyPr>
            <a:noAutofit/>
          </a:bodyPr>
          <a:lstStyle/>
          <a:p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Fig. Service Page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1AC86-ACF2-4FB4-BC84-03A6C5025C79}" type="datetime3">
              <a:rPr lang="en-US" smtClean="0"/>
              <a:t>29 October 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A723B2-A335-7CBE-78B1-B9511835C7F6}"/>
              </a:ext>
            </a:extLst>
          </p:cNvPr>
          <p:cNvSpPr txBox="1"/>
          <p:nvPr/>
        </p:nvSpPr>
        <p:spPr>
          <a:xfrm>
            <a:off x="457200" y="364769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			</a:t>
            </a:r>
            <a:r>
              <a:rPr lang="en-IN" sz="3600" dirty="0"/>
              <a:t> </a:t>
            </a:r>
            <a:r>
              <a:rPr lang="en-IN" sz="3600" b="1" dirty="0"/>
              <a:t>SCREENSHOTS</a:t>
            </a:r>
            <a:endParaRPr lang="en-IN" sz="3600" b="1" dirty="0">
              <a:latin typeface="+mj-lt"/>
            </a:endParaRPr>
          </a:p>
        </p:txBody>
      </p:sp>
      <p:pic>
        <p:nvPicPr>
          <p:cNvPr id="8" name="Picture 7" descr="A screenshot of a web page&#10;&#10;Description automatically generated">
            <a:extLst>
              <a:ext uri="{FF2B5EF4-FFF2-40B4-BE49-F238E27FC236}">
                <a16:creationId xmlns:a16="http://schemas.microsoft.com/office/drawing/2014/main" id="{E8ECBE1E-75A3-8C55-8F11-E413AF96E2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1350168"/>
            <a:ext cx="7391400" cy="415766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0D84A-6AAE-A56B-0B5D-A48E16442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latin typeface="+mn-lt"/>
              </a:rPr>
              <a:t>SCREENSHOTS</a:t>
            </a:r>
            <a:endParaRPr lang="en-US" sz="3600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99409E-937B-900C-6255-4D7A27942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F6DF3-3DD8-4158-8507-1195DBA503DF}" type="datetime3">
              <a:rPr lang="en-US" smtClean="0"/>
              <a:t>29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859CA2-9A55-FA23-9AE0-2228A977A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C5E7E9-BE3E-DB09-E97D-7E10D080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7DD329A-5BC0-BB03-3901-ED05F4BE79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285875"/>
            <a:ext cx="7620000" cy="42862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D8AC36-F1BD-ACAE-A472-62F16D072A85}"/>
              </a:ext>
            </a:extLst>
          </p:cNvPr>
          <p:cNvSpPr txBox="1"/>
          <p:nvPr/>
        </p:nvSpPr>
        <p:spPr>
          <a:xfrm>
            <a:off x="1447800" y="5572125"/>
            <a:ext cx="632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Fig. About Page</a:t>
            </a:r>
          </a:p>
        </p:txBody>
      </p:sp>
    </p:spTree>
    <p:extLst>
      <p:ext uri="{BB962C8B-B14F-4D97-AF65-F5344CB8AC3E}">
        <p14:creationId xmlns:p14="http://schemas.microsoft.com/office/powerpoint/2010/main" val="3890856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BF2BC-3392-C575-578D-B62694401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+mn-lt"/>
              </a:rPr>
              <a:t>SCREENSHOTS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05A6EC-C515-50B4-91FB-FBB7FD831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F6DF3-3DD8-4158-8507-1195DBA503DF}" type="datetime3">
              <a:rPr lang="en-US" smtClean="0"/>
              <a:t>29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51CE3-04FB-4AFD-D67A-560BCB943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99A8B7-161D-34A8-92F0-A7B5A8C5F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ED420CA-0D86-5CA7-D69F-E480F6FAA6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285875"/>
            <a:ext cx="7620000" cy="42862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F4E7EA-BF2D-C373-8526-D83FD0CC5B22}"/>
              </a:ext>
            </a:extLst>
          </p:cNvPr>
          <p:cNvSpPr txBox="1"/>
          <p:nvPr/>
        </p:nvSpPr>
        <p:spPr>
          <a:xfrm>
            <a:off x="2438400" y="5781675"/>
            <a:ext cx="441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Fig. Projects Page</a:t>
            </a:r>
          </a:p>
        </p:txBody>
      </p:sp>
    </p:spTree>
    <p:extLst>
      <p:ext uri="{BB962C8B-B14F-4D97-AF65-F5344CB8AC3E}">
        <p14:creationId xmlns:p14="http://schemas.microsoft.com/office/powerpoint/2010/main" val="3223202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2C321-57CF-F027-ADB1-491E7472E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+mn-lt"/>
              </a:rPr>
              <a:t>SCREENSHOTS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5EBA81-F311-635B-28CD-806DDAB74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F6DF3-3DD8-4158-8507-1195DBA503DF}" type="datetime3">
              <a:rPr lang="en-US" smtClean="0"/>
              <a:t>29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098C12-631E-A1DF-5295-E08F9A761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8D3F1D-2355-EA47-E12B-225A3FF0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 descr="A screenshot of a web page&#10;&#10;Description automatically generated">
            <a:extLst>
              <a:ext uri="{FF2B5EF4-FFF2-40B4-BE49-F238E27FC236}">
                <a16:creationId xmlns:a16="http://schemas.microsoft.com/office/drawing/2014/main" id="{9D3D78AB-0A09-8AB9-699A-9D4728EFBA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85" y="1371600"/>
            <a:ext cx="7932506" cy="44620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19AC58-CF70-6E75-A3D1-3FF2140F6FE5}"/>
              </a:ext>
            </a:extLst>
          </p:cNvPr>
          <p:cNvSpPr txBox="1"/>
          <p:nvPr/>
        </p:nvSpPr>
        <p:spPr>
          <a:xfrm>
            <a:off x="2971800" y="58674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         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Fig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Contact Page</a:t>
            </a:r>
          </a:p>
        </p:txBody>
      </p:sp>
    </p:spTree>
    <p:extLst>
      <p:ext uri="{BB962C8B-B14F-4D97-AF65-F5344CB8AC3E}">
        <p14:creationId xmlns:p14="http://schemas.microsoft.com/office/powerpoint/2010/main" val="4127900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742" y="304800"/>
            <a:ext cx="8229600" cy="6858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+mn-lt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032" y="1430594"/>
            <a:ext cx="8229600" cy="4908550"/>
          </a:xfrm>
        </p:spPr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2800" dirty="0"/>
              <a:t>Abstract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Introduction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Scope of the project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Objectives</a:t>
            </a:r>
          </a:p>
          <a:p>
            <a:pPr marL="914400" indent="-914400">
              <a:buFont typeface="+mj-lt"/>
              <a:buAutoNum type="arabicPeriod"/>
            </a:pPr>
            <a:r>
              <a:rPr lang="en-IN" sz="2800" dirty="0"/>
              <a:t>Module implementation</a:t>
            </a:r>
          </a:p>
          <a:p>
            <a:pPr marL="914400" indent="-914400">
              <a:buFont typeface="+mj-lt"/>
              <a:buAutoNum type="arabicPeriod"/>
            </a:pPr>
            <a:r>
              <a:rPr lang="en-IN" sz="2800" dirty="0"/>
              <a:t>Architecture diagram </a:t>
            </a:r>
            <a:r>
              <a:rPr lang="en-US" sz="2800" dirty="0"/>
              <a:t> 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Conclusion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References</a:t>
            </a:r>
          </a:p>
          <a:p>
            <a:pPr marL="914400" indent="-914400">
              <a:buFont typeface="+mj-lt"/>
              <a:buAutoNum type="arabicPeriod"/>
            </a:pPr>
            <a:endParaRPr lang="en-US" sz="6200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52332-AEF4-4307-A391-AACB0B27F414}" type="datetime3">
              <a:rPr lang="en-US" smtClean="0"/>
              <a:t>29 October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28600"/>
            <a:ext cx="8229599" cy="914400"/>
          </a:xfrm>
        </p:spPr>
        <p:txBody>
          <a:bodyPr>
            <a:normAutofit/>
          </a:bodyPr>
          <a:lstStyle/>
          <a:p>
            <a:r>
              <a:rPr lang="en-IN" sz="3600" b="1" dirty="0">
                <a:cs typeface="Arial" panose="020B0604020202020204" pitchFamily="34" charset="0"/>
              </a:rPr>
              <a:t>ABSTRACT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2118B-02E9-4FF2-A440-708A9608371B}" type="datetime3">
              <a:rPr lang="en-US" smtClean="0"/>
              <a:t>29 October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8201369-06A2-FD9F-8C1A-7E47B6DDF9A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3741" y="1258973"/>
            <a:ext cx="8229599" cy="5113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Fonicy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is a web-based architecture and construction service platform designed to bring together every stage of the building process—from design and modeling to management and client communication—on a single digital interface. It provides users with detailed information about services such as construction, building modeling, pre-construction planning, and project management. Clients can explore completed projects, read testimonials, and contact service providers easily through the platform. Developed using Java, HTML, CSS, JavaScript, Font Awesome, and Maven,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Fonicy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enhances transparency, efficiency, and user experience while bridging the gap between architectural vision and practical implementation.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827" y="228600"/>
            <a:ext cx="8229600" cy="864255"/>
          </a:xfrm>
        </p:spPr>
        <p:txBody>
          <a:bodyPr>
            <a:normAutofit/>
          </a:bodyPr>
          <a:lstStyle/>
          <a:p>
            <a:r>
              <a:rPr lang="en-US" sz="3600" b="1" dirty="0"/>
              <a:t>EXISTING SYSTEM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DC017-6EA1-4067-A534-B30380D121C3}" type="datetime3">
              <a:rPr lang="en-US" smtClean="0"/>
              <a:t>29 October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4</a:t>
            </a:fld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BA112C1-B0E2-6A79-C70E-F95FA9867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299" y="1236226"/>
            <a:ext cx="8153401" cy="5113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current architecture and construction processes are manual and uncoordinated.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Clients struggle to find reliable architects and builders through traditional means.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Lack of centralized communication between clients, architects, and contractors.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Project visualization before construction is not possible, leading to confusion.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Progress tracking and documentation are done manually and often get misplaced.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Collecting client feedback or testimonials is difficult and unstructured.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194" y="228600"/>
            <a:ext cx="8229600" cy="970936"/>
          </a:xfrm>
        </p:spPr>
        <p:txBody>
          <a:bodyPr>
            <a:normAutofit/>
          </a:bodyPr>
          <a:lstStyle/>
          <a:p>
            <a:r>
              <a:rPr lang="en-US" sz="3600" b="1" dirty="0">
                <a:cs typeface="Arial" panose="020B0604020202020204" pitchFamily="34" charset="0"/>
              </a:rPr>
              <a:t>PROPOSED SYSTEM</a:t>
            </a:r>
            <a:endParaRPr lang="en-IN" sz="3600" b="1" dirty="0">
              <a:cs typeface="Arial" panose="020B060402020202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A1807-C499-41A9-9E7C-16F6A044C1FB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CAF94A7-7EFB-450B-5395-41D1B6127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" y="1451953"/>
            <a:ext cx="8001000" cy="4651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Fonicy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introduces a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centralized digital platform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architecture and construction services.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Clients can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browse construction services, view completed projects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read client testimonials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one place.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Integrates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3D building modeling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 realistic design visualization before project initiation.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a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streamlined communication system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between clients, architects, and project managers.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Enhances client satisfaction and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reduces time, cost, and confusion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compared to manual systems.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574" y="228600"/>
            <a:ext cx="8229600" cy="914400"/>
          </a:xfrm>
        </p:spPr>
        <p:txBody>
          <a:bodyPr>
            <a:normAutofit/>
          </a:bodyPr>
          <a:lstStyle/>
          <a:p>
            <a:r>
              <a:rPr lang="en-US" sz="3600" b="1" dirty="0">
                <a:cs typeface="Arial" panose="020B0604020202020204" pitchFamily="34" charset="0"/>
              </a:rPr>
              <a:t>PROPOSED SYSTEM(CONT...)</a:t>
            </a:r>
            <a:endParaRPr lang="en-IN" sz="3600" b="1" dirty="0">
              <a:cs typeface="Arial" panose="020B060402020202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B464-B5C9-4753-9FD0-470A76889597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6204A8B-A4AD-65E4-8ECA-7FD3044E0D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04261" y="1524000"/>
            <a:ext cx="8150225" cy="2369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transparency and reliability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through real-time project updates and authentic reviews.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Features a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modern, responsive interface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built using Java, HTML, CSS, JS, and Maven.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960" y="136658"/>
            <a:ext cx="8229600" cy="1143000"/>
          </a:xfrm>
        </p:spPr>
        <p:txBody>
          <a:bodyPr>
            <a:normAutofit/>
          </a:bodyPr>
          <a:lstStyle/>
          <a:p>
            <a:r>
              <a:rPr lang="en-IN" sz="3600" b="1" dirty="0"/>
              <a:t>ADVANTAGES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FB2F-02B8-472E-818B-5A5B2F2A71E7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7</a:t>
            </a:fld>
            <a:endParaRPr lang="en-US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C84794D-49C2-CB46-0955-999EF1CC73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" y="1494561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B368CB1-B56F-B71A-4304-0FD48B12CE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489" y="1425757"/>
            <a:ext cx="8092440" cy="4651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Centralized Platform: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Combines all construction and architectural services in one system.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Interface: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Simple, clean design for easy navigation and access.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Project Showcase: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Clients can view ongoing and completed projects instantly.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Enhanced Transparency: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Testimonials and service details build trust and credibility.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Better Visualization: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3D building modeling helps clients understand designs clearly.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FBBAF-02C9-AD8D-7E8B-22EBA1302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AD18D-9F60-4B5A-B6C4-251CE266DFB7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9BA91-B983-1951-E976-5D83DC59A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2FBB8-152A-002D-EAEC-69B6F879C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8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FD8376-D106-8CD1-7D50-EC6A1639F869}"/>
              </a:ext>
            </a:extLst>
          </p:cNvPr>
          <p:cNvSpPr txBox="1"/>
          <p:nvPr/>
        </p:nvSpPr>
        <p:spPr>
          <a:xfrm>
            <a:off x="476865" y="422057"/>
            <a:ext cx="842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/>
              <a:t>    ADVANTAGES(cont..)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18D71C8-36B2-BB8E-2D43-B22E8A2C18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8229600" cy="3581400"/>
          </a:xfrm>
        </p:spPr>
        <p:txBody>
          <a:bodyPr>
            <a:norm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Communication: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Enables direct interaction between clients and service providers.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Time Efficiency: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Reduces manual work and speeds up decision-making.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Cross-Platform Compatibility: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Fully responsive design works on mobile and desktop devices.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63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91C76-CB13-3E23-8504-9CA48BE5B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8384-BA3C-49AF-A1CC-B0BF96F363B2}" type="datetime3">
              <a:rPr lang="en-US" smtClean="0"/>
              <a:t>29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DE704-3B50-0319-24C9-EE490EF9C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Computing - CSE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33B4F-7E77-9742-873E-A7F4CF6CE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t>9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91B990-7A13-28B5-D341-DE2801760FC1}"/>
              </a:ext>
            </a:extLst>
          </p:cNvPr>
          <p:cNvSpPr txBox="1"/>
          <p:nvPr/>
        </p:nvSpPr>
        <p:spPr>
          <a:xfrm>
            <a:off x="1143000" y="433104"/>
            <a:ext cx="4855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/>
              <a:t>	    DISADVANTAGES </a:t>
            </a:r>
            <a:endParaRPr lang="en-IN" sz="3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756DF8-BD47-1B61-6E7D-44856289A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" y="1447800"/>
            <a:ext cx="8153400" cy="4190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Internet Dependency: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Requires a stable internet connection for full functionality.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Initial Setup Cost: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Hosting and deployment involve initial expenses.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Maintenance Requirements: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Needs periodic updates and technical maintenance.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Limited Offline Access: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Features are not available without an internet connection.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Technical Expertise Needed: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Proper configuration and management require basic technical skills.</a:t>
            </a:r>
          </a:p>
        </p:txBody>
      </p:sp>
    </p:spTree>
    <p:extLst>
      <p:ext uri="{BB962C8B-B14F-4D97-AF65-F5344CB8AC3E}">
        <p14:creationId xmlns:p14="http://schemas.microsoft.com/office/powerpoint/2010/main" val="68957474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1076</Words>
  <Application>Microsoft Office PowerPoint</Application>
  <PresentationFormat>On-screen Show (4:3)</PresentationFormat>
  <Paragraphs>147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Custom Design</vt:lpstr>
      <vt:lpstr>PowerPoint Presentation</vt:lpstr>
      <vt:lpstr>AGENDA</vt:lpstr>
      <vt:lpstr>ABSTRACT</vt:lpstr>
      <vt:lpstr>EXISTING SYSTEM</vt:lpstr>
      <vt:lpstr>PROPOSED SYSTEM</vt:lpstr>
      <vt:lpstr>PROPOSED SYSTEM(CONT...)</vt:lpstr>
      <vt:lpstr>ADVANTAGES</vt:lpstr>
      <vt:lpstr>PowerPoint Presentation</vt:lpstr>
      <vt:lpstr>PowerPoint Presentation</vt:lpstr>
      <vt:lpstr>Processor: Intel Core i5 or above. RAM: Minimum of 8 GB for efficient processing. Hard Disk: 256 GB SSD or higher for faster read/write operations. Display: Full HD (1080p) resolution for better visualization. Internet Connection: Stable broadband required for testing and deployment. Peripherals: Standard keyboard, mouse, and monitor setup for development use.</vt:lpstr>
      <vt:lpstr> SOFTWARE REQUIREMENTS </vt:lpstr>
      <vt:lpstr>MODULE</vt:lpstr>
      <vt:lpstr>MODULE DESCRIPTION</vt:lpstr>
      <vt:lpstr>MODULE DESCRIPTION(cont..)</vt:lpstr>
      <vt:lpstr>PowerPoint Presentation</vt:lpstr>
      <vt:lpstr>Fig. Service Page</vt:lpstr>
      <vt:lpstr>SCREENSHOTS</vt:lpstr>
      <vt:lpstr>SCREENSHOTS</vt:lpstr>
      <vt:lpstr>SCREENSHOTS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SRI KANNAN</cp:lastModifiedBy>
  <cp:revision>182</cp:revision>
  <dcterms:created xsi:type="dcterms:W3CDTF">2019-11-06T07:48:00Z</dcterms:created>
  <dcterms:modified xsi:type="dcterms:W3CDTF">2025-10-29T08:51:00Z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B49F0A37A5A6493CB25AD132B1A1F461_12</vt:lpwstr>
  </property>
  <property fmtid="{D5CDD505-2E9C-101B-9397-08002B2CF9AE}" pid="3" name="KSOProductBuildVer">
    <vt:lpwstr>1033-12.2.0.17545</vt:lpwstr>
  </property>
</Properties>
</file>

<file path=docProps/thumbnail.jpeg>
</file>